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0A093-5BC3-4827-AF12-8AE9FA52E998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FD8E6-6F50-4106-9664-CC852A4CA9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0A093-5BC3-4827-AF12-8AE9FA52E998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FD8E6-6F50-4106-9664-CC852A4CA9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0A093-5BC3-4827-AF12-8AE9FA52E998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FD8E6-6F50-4106-9664-CC852A4CA9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0A093-5BC3-4827-AF12-8AE9FA52E998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FD8E6-6F50-4106-9664-CC852A4CA9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0A093-5BC3-4827-AF12-8AE9FA52E998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FD8E6-6F50-4106-9664-CC852A4CA9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0A093-5BC3-4827-AF12-8AE9FA52E998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FD8E6-6F50-4106-9664-CC852A4CA9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0A093-5BC3-4827-AF12-8AE9FA52E998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FD8E6-6F50-4106-9664-CC852A4CA9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0A093-5BC3-4827-AF12-8AE9FA52E998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FD8E6-6F50-4106-9664-CC852A4CA9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0A093-5BC3-4827-AF12-8AE9FA52E998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FD8E6-6F50-4106-9664-CC852A4CA9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0A093-5BC3-4827-AF12-8AE9FA52E998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FD8E6-6F50-4106-9664-CC852A4CA9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0A093-5BC3-4827-AF12-8AE9FA52E998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FD8E6-6F50-4106-9664-CC852A4CA9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D0A093-5BC3-4827-AF12-8AE9FA52E998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1FD8E6-6F50-4106-9664-CC852A4CA98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My name is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I am special because</a:t>
            </a:r>
            <a:endParaRPr lang="en-US" sz="4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My name is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name is</dc:title>
  <dc:creator>pmartin</dc:creator>
  <cp:lastModifiedBy>pmartin</cp:lastModifiedBy>
  <cp:revision>1</cp:revision>
  <dcterms:created xsi:type="dcterms:W3CDTF">2013-01-23T17:21:54Z</dcterms:created>
  <dcterms:modified xsi:type="dcterms:W3CDTF">2013-01-23T17:24:09Z</dcterms:modified>
</cp:coreProperties>
</file>